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8800425" cy="4320063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32835D-00EA-4DBF-BEA3-C4C6B914DC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2591964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2EB427-74EB-4289-9E64-29A2F0A0A9B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AF020E-2769-41D1-96A1-0F759EB3F61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834588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0203480" y="10108800"/>
            <a:ext cx="834588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8966960" y="10108800"/>
            <a:ext cx="834588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440000" y="23196240"/>
            <a:ext cx="834588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0203480" y="23196240"/>
            <a:ext cx="834588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8966960" y="23196240"/>
            <a:ext cx="834588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D47EFA-DDD0-4515-8119-E289E4F28D7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E85953-441B-47E8-8258-0CD5DBEFD4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0EF0B7-BF4B-4D3F-BE6E-52ACEF020D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65B0A0-C4F2-40CA-B3A8-39647E352B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153F2C-5E99-4EA1-8036-45C342B9711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60000" y="7070040"/>
            <a:ext cx="24480000" cy="69716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475C94-AACA-4901-9672-B1EA4E24483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373D0C-2403-449F-9FF3-ADA4C0B2FC2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D5362D-A6AF-47FB-81C3-DADC287EC4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49C1DF-BAA3-406A-95AC-6258A231C7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60000" y="7070040"/>
            <a:ext cx="24480000" cy="15039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t-BR" sz="189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en-US" sz="18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1980000" y="40040640"/>
            <a:ext cx="6479640" cy="229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t-BR" sz="378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t-BR" sz="3780" spc="-1" strike="noStrike">
                <a:solidFill>
                  <a:srgbClr val="8b8b8b"/>
                </a:solidFill>
                <a:latin typeface="Calibri"/>
              </a:rPr>
              <a:t>&lt;data/hora&gt;</a:t>
            </a:r>
            <a:endParaRPr b="0" lang="pt-BR" sz="378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9540000" y="40040640"/>
            <a:ext cx="9719640" cy="229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20340360" y="40040640"/>
            <a:ext cx="6479640" cy="229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t-BR" sz="378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7833198-0090-4D21-B148-123579D3BB14}" type="slidenum">
              <a:rPr b="0" lang="pt-BR" sz="378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378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882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en-US" sz="882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63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en-US" sz="63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67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en-US" sz="567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567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en-US" sz="567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14"/>
          <p:cNvSpPr/>
          <p:nvPr/>
        </p:nvSpPr>
        <p:spPr>
          <a:xfrm>
            <a:off x="0" y="42976800"/>
            <a:ext cx="28800000" cy="265680"/>
          </a:xfrm>
          <a:prstGeom prst="rect">
            <a:avLst/>
          </a:prstGeom>
          <a:solidFill>
            <a:srgbClr val="5db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Retângulo 15"/>
          <p:cNvSpPr/>
          <p:nvPr/>
        </p:nvSpPr>
        <p:spPr>
          <a:xfrm>
            <a:off x="0" y="43065360"/>
            <a:ext cx="28800000" cy="251640"/>
          </a:xfrm>
          <a:prstGeom prst="rect">
            <a:avLst/>
          </a:prstGeom>
          <a:solidFill>
            <a:srgbClr val="314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507320" y="7662960"/>
            <a:ext cx="24772680" cy="2057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rmAutofit fontScale="89000"/>
          </a:bodyPr>
          <a:p>
            <a:pPr indent="0" algn="ctr">
              <a:lnSpc>
                <a:spcPct val="90000"/>
              </a:lnSpc>
              <a:buNone/>
            </a:pPr>
            <a:r>
              <a:rPr b="1" lang="pt-BR" sz="8000" spc="-1" strike="noStrike">
                <a:solidFill>
                  <a:srgbClr val="000000"/>
                </a:solidFill>
                <a:latin typeface="Arial"/>
              </a:rPr>
              <a:t>TÍTULO DO TRABALHO EM CAIXA ALTA, NEGRITO, NO CENTRO, NO TOPO</a:t>
            </a:r>
            <a:endParaRPr b="0" lang="en-US" sz="8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Título 1"/>
          <p:cNvSpPr/>
          <p:nvPr/>
        </p:nvSpPr>
        <p:spPr>
          <a:xfrm>
            <a:off x="6748560" y="10080000"/>
            <a:ext cx="1557144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0" i="1" lang="pt-BR" sz="5000" spc="-1" strike="noStrike">
                <a:solidFill>
                  <a:srgbClr val="000000"/>
                </a:solidFill>
                <a:latin typeface="Arial"/>
              </a:rPr>
              <a:t>Nomes dos autores</a:t>
            </a:r>
            <a:endParaRPr b="0" lang="pt-BR" sz="5000" spc="-1" strike="noStrike">
              <a:latin typeface="Arial"/>
            </a:endParaRPr>
          </a:p>
        </p:txBody>
      </p:sp>
      <p:sp>
        <p:nvSpPr>
          <p:cNvPr id="45" name="Título 1"/>
          <p:cNvSpPr/>
          <p:nvPr/>
        </p:nvSpPr>
        <p:spPr>
          <a:xfrm>
            <a:off x="6632280" y="22979520"/>
            <a:ext cx="15373080" cy="280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0" lang="pt-BR" sz="8000" spc="-1" strike="noStrike">
                <a:solidFill>
                  <a:srgbClr val="000000"/>
                </a:solidFill>
                <a:latin typeface="Arial"/>
              </a:rPr>
              <a:t>Corpo do trabalho, com gráficos e imagens, se houver.</a:t>
            </a:r>
            <a:endParaRPr b="0" lang="pt-BR" sz="8000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-153720" y="0"/>
            <a:ext cx="28954080" cy="723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Application>LibreOffice/7.4.1.2$Windows_X86_64 LibreOffice_project/3c58a8f3a960df8bc8fd77b461821e42c061c5f0</Application>
  <AppVersion>15.0000</AppVersion>
  <Words>34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2019-09-26T14:02:30Z</dcterms:created>
  <dc:creator>CBIE</dc:creator>
  <dc:description/>
  <dc:language>pt-BR</dc:language>
  <cp:lastModifiedBy/>
  <dcterms:modified xsi:type="dcterms:W3CDTF">2023-08-15T19:35:29Z</dcterms:modified>
  <cp:revision>9</cp:revision>
  <dc:subject/>
  <dc:title>Modelo de Banner - WIE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</vt:i4>
  </property>
</Properties>
</file>